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D3CA"/>
          </a:solidFill>
        </a:fill>
      </a:tcStyle>
    </a:wholeTbl>
    <a:band2H>
      <a:tcTxStyle b="def" i="def"/>
      <a:tcStyle>
        <a:tcBdr/>
        <a:fill>
          <a:solidFill>
            <a:srgbClr val="FFEAE6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CAD1"/>
          </a:solidFill>
        </a:fill>
      </a:tcStyle>
    </a:wholeTbl>
    <a:band2H>
      <a:tcTxStyle b="def" i="def"/>
      <a:tcStyle>
        <a:tcBdr/>
        <a:fill>
          <a:solidFill>
            <a:srgbClr val="FFE6EA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DCFE7"/>
          </a:solidFill>
        </a:fill>
      </a:tcStyle>
    </a:wholeTbl>
    <a:band2H>
      <a:tcTxStyle b="def" i="def"/>
      <a:tcStyle>
        <a:tcBdr/>
        <a:fill>
          <a:solidFill>
            <a:srgbClr val="E7E8F3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F0F0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firstCol>
    <a:la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70" name="Shape 7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Title Slide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4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Google Shape;14;ge6e0ff8c86_1_22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28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9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0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Title Text"/>
          <p:cNvSpPr txBox="1"/>
          <p:nvPr>
            <p:ph type="title"/>
          </p:nvPr>
        </p:nvSpPr>
        <p:spPr>
          <a:xfrm>
            <a:off x="14218840" y="1893404"/>
            <a:ext cx="8132703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2" name="Google Shape;46;ge6e0ff8c86_1_164"/>
          <p:cNvSpPr/>
          <p:nvPr>
            <p:ph type="pic" idx="21"/>
          </p:nvPr>
        </p:nvSpPr>
        <p:spPr>
          <a:xfrm>
            <a:off x="2032000" y="0"/>
            <a:ext cx="101601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41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5" name="Google Shape;49;ge6e0ff8c86_1_167"/>
          <p:cNvSpPr/>
          <p:nvPr>
            <p:ph type="pic" sz="half" idx="21"/>
          </p:nvPr>
        </p:nvSpPr>
        <p:spPr>
          <a:xfrm>
            <a:off x="2032000" y="9144000"/>
            <a:ext cx="22352101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54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5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8" name="Google Shape;52;ge6e0ff8c86_1_170"/>
          <p:cNvSpPr/>
          <p:nvPr>
            <p:ph type="pic" idx="21"/>
          </p:nvPr>
        </p:nvSpPr>
        <p:spPr>
          <a:xfrm>
            <a:off x="14224000" y="0"/>
            <a:ext cx="101601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67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8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Title Text"/>
          <p:cNvSpPr txBox="1"/>
          <p:nvPr>
            <p:ph type="title"/>
          </p:nvPr>
        </p:nvSpPr>
        <p:spPr>
          <a:xfrm>
            <a:off x="4057650" y="1893404"/>
            <a:ext cx="101664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79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0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81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Title Text"/>
          <p:cNvSpPr txBox="1"/>
          <p:nvPr>
            <p:ph type="title"/>
          </p:nvPr>
        </p:nvSpPr>
        <p:spPr>
          <a:xfrm>
            <a:off x="4057648" y="1893404"/>
            <a:ext cx="10611302" cy="294570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91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2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9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Title Text"/>
          <p:cNvSpPr txBox="1"/>
          <p:nvPr>
            <p:ph type="title"/>
          </p:nvPr>
        </p:nvSpPr>
        <p:spPr>
          <a:xfrm>
            <a:off x="8298088" y="2769704"/>
            <a:ext cx="7788000" cy="2499900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95" name="Google Shape;59;ge6e0ff8c86_1_177"/>
          <p:cNvSpPr/>
          <p:nvPr>
            <p:ph type="pic" sz="quarter" idx="21"/>
          </p:nvPr>
        </p:nvSpPr>
        <p:spPr>
          <a:xfrm>
            <a:off x="3428998" y="1565823"/>
            <a:ext cx="4057503" cy="49071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6" name="Google Shape;60;ge6e0ff8c86_1_177"/>
          <p:cNvSpPr/>
          <p:nvPr>
            <p:ph type="pic" sz="quarter" idx="22"/>
          </p:nvPr>
        </p:nvSpPr>
        <p:spPr>
          <a:xfrm>
            <a:off x="16897351" y="1565820"/>
            <a:ext cx="4057503" cy="49071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7" name="Google Shape;61;ge6e0ff8c86_1_177"/>
          <p:cNvSpPr/>
          <p:nvPr>
            <p:ph type="pic" sz="quarter" idx="23"/>
          </p:nvPr>
        </p:nvSpPr>
        <p:spPr>
          <a:xfrm>
            <a:off x="3428998" y="7484023"/>
            <a:ext cx="4057503" cy="4907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8" name="Google Shape;62;ge6e0ff8c86_1_177"/>
          <p:cNvSpPr/>
          <p:nvPr>
            <p:ph type="pic" sz="quarter" idx="24"/>
          </p:nvPr>
        </p:nvSpPr>
        <p:spPr>
          <a:xfrm>
            <a:off x="16897351" y="7484023"/>
            <a:ext cx="4057503" cy="4907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07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8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0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1" name="Google Shape;65;ge6e0ff8c86_1_183"/>
          <p:cNvSpPr/>
          <p:nvPr>
            <p:ph type="pic" sz="quarter" idx="21"/>
          </p:nvPr>
        </p:nvSpPr>
        <p:spPr>
          <a:xfrm>
            <a:off x="4464048" y="5882723"/>
            <a:ext cx="3747302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2" name="Google Shape;66;ge6e0ff8c86_1_183"/>
          <p:cNvSpPr/>
          <p:nvPr>
            <p:ph type="pic" sz="quarter" idx="22"/>
          </p:nvPr>
        </p:nvSpPr>
        <p:spPr>
          <a:xfrm>
            <a:off x="13661395" y="5882723"/>
            <a:ext cx="3747303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3" name="Google Shape;67;ge6e0ff8c86_1_183"/>
          <p:cNvSpPr/>
          <p:nvPr>
            <p:ph type="pic" sz="quarter" idx="23"/>
          </p:nvPr>
        </p:nvSpPr>
        <p:spPr>
          <a:xfrm>
            <a:off x="9062722" y="5882723"/>
            <a:ext cx="3747300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4" name="Google Shape;68;ge6e0ff8c86_1_183"/>
          <p:cNvSpPr/>
          <p:nvPr>
            <p:ph type="pic" sz="quarter" idx="24"/>
          </p:nvPr>
        </p:nvSpPr>
        <p:spPr>
          <a:xfrm>
            <a:off x="18260068" y="5882723"/>
            <a:ext cx="3747303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5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23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4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25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7" name="Google Shape;71;ge6e0ff8c86_1_189"/>
          <p:cNvSpPr/>
          <p:nvPr>
            <p:ph type="pic" sz="quarter" idx="21"/>
          </p:nvPr>
        </p:nvSpPr>
        <p:spPr>
          <a:xfrm>
            <a:off x="4057648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8" name="Google Shape;72;ge6e0ff8c86_1_189"/>
          <p:cNvSpPr/>
          <p:nvPr>
            <p:ph type="pic" sz="quarter" idx="22"/>
          </p:nvPr>
        </p:nvSpPr>
        <p:spPr>
          <a:xfrm>
            <a:off x="12324264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9" name="Google Shape;73;ge6e0ff8c86_1_189"/>
          <p:cNvSpPr/>
          <p:nvPr>
            <p:ph type="pic" sz="quarter" idx="23"/>
          </p:nvPr>
        </p:nvSpPr>
        <p:spPr>
          <a:xfrm>
            <a:off x="16457572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0" name="Google Shape;74;ge6e0ff8c86_1_189"/>
          <p:cNvSpPr/>
          <p:nvPr>
            <p:ph type="pic" sz="quarter" idx="24"/>
          </p:nvPr>
        </p:nvSpPr>
        <p:spPr>
          <a:xfrm>
            <a:off x="20590881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1" name="Google Shape;75;ge6e0ff8c86_1_189"/>
          <p:cNvSpPr/>
          <p:nvPr>
            <p:ph type="pic" sz="quarter" idx="25"/>
          </p:nvPr>
        </p:nvSpPr>
        <p:spPr>
          <a:xfrm>
            <a:off x="4057648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2" name="Google Shape;76;ge6e0ff8c86_1_189"/>
          <p:cNvSpPr/>
          <p:nvPr>
            <p:ph type="pic" sz="quarter" idx="26"/>
          </p:nvPr>
        </p:nvSpPr>
        <p:spPr>
          <a:xfrm>
            <a:off x="8190955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3" name="Google Shape;77;ge6e0ff8c86_1_189"/>
          <p:cNvSpPr/>
          <p:nvPr>
            <p:ph type="pic" sz="quarter" idx="27"/>
          </p:nvPr>
        </p:nvSpPr>
        <p:spPr>
          <a:xfrm>
            <a:off x="12324264" y="9684000"/>
            <a:ext cx="4032002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4" name="Google Shape;78;ge6e0ff8c86_1_189"/>
          <p:cNvSpPr/>
          <p:nvPr>
            <p:ph type="pic" sz="quarter" idx="28"/>
          </p:nvPr>
        </p:nvSpPr>
        <p:spPr>
          <a:xfrm>
            <a:off x="16457572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5" name="Google Shape;79;ge6e0ff8c86_1_189"/>
          <p:cNvSpPr/>
          <p:nvPr>
            <p:ph type="pic" sz="quarter" idx="29"/>
          </p:nvPr>
        </p:nvSpPr>
        <p:spPr>
          <a:xfrm>
            <a:off x="20590881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6" name="Google Shape;80;ge6e0ff8c86_1_189"/>
          <p:cNvSpPr/>
          <p:nvPr>
            <p:ph type="pic" sz="quarter" idx="30"/>
          </p:nvPr>
        </p:nvSpPr>
        <p:spPr>
          <a:xfrm>
            <a:off x="8190955" y="5561152"/>
            <a:ext cx="4032003" cy="40320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7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45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6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4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Title Text"/>
          <p:cNvSpPr txBox="1"/>
          <p:nvPr>
            <p:ph type="title"/>
          </p:nvPr>
        </p:nvSpPr>
        <p:spPr>
          <a:xfrm>
            <a:off x="4057648" y="1893404"/>
            <a:ext cx="61983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9" name="Google Shape;83;ge6e0ff8c86_1_201"/>
          <p:cNvSpPr/>
          <p:nvPr>
            <p:ph type="pic" sz="quarter" idx="21"/>
          </p:nvPr>
        </p:nvSpPr>
        <p:spPr>
          <a:xfrm>
            <a:off x="10761836" y="144654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0" name="Google Shape;84;ge6e0ff8c86_1_201"/>
          <p:cNvSpPr/>
          <p:nvPr>
            <p:ph type="pic" sz="quarter" idx="22"/>
          </p:nvPr>
        </p:nvSpPr>
        <p:spPr>
          <a:xfrm>
            <a:off x="15129605" y="144654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1" name="Google Shape;85;ge6e0ff8c86_1_201"/>
          <p:cNvSpPr/>
          <p:nvPr>
            <p:ph type="pic" sz="quarter" idx="23"/>
          </p:nvPr>
        </p:nvSpPr>
        <p:spPr>
          <a:xfrm>
            <a:off x="19497372" y="144654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2" name="Google Shape;86;ge6e0ff8c86_1_201"/>
          <p:cNvSpPr/>
          <p:nvPr>
            <p:ph type="pic" sz="quarter" idx="24"/>
          </p:nvPr>
        </p:nvSpPr>
        <p:spPr>
          <a:xfrm>
            <a:off x="6394067" y="7742076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3" name="Google Shape;87;ge6e0ff8c86_1_201"/>
          <p:cNvSpPr/>
          <p:nvPr>
            <p:ph type="pic" sz="quarter" idx="25"/>
          </p:nvPr>
        </p:nvSpPr>
        <p:spPr>
          <a:xfrm>
            <a:off x="10761836" y="7742076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4" name="Google Shape;88;ge6e0ff8c86_1_201"/>
          <p:cNvSpPr/>
          <p:nvPr>
            <p:ph type="pic" sz="quarter" idx="26"/>
          </p:nvPr>
        </p:nvSpPr>
        <p:spPr>
          <a:xfrm>
            <a:off x="15129605" y="7742076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5" name="Google Shape;89;ge6e0ff8c86_1_201"/>
          <p:cNvSpPr/>
          <p:nvPr>
            <p:ph type="pic" sz="quarter" idx="27"/>
          </p:nvPr>
        </p:nvSpPr>
        <p:spPr>
          <a:xfrm>
            <a:off x="19497372" y="7742076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6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64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5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Title Text"/>
          <p:cNvSpPr txBox="1"/>
          <p:nvPr>
            <p:ph type="title"/>
          </p:nvPr>
        </p:nvSpPr>
        <p:spPr>
          <a:xfrm>
            <a:off x="4057650" y="1893404"/>
            <a:ext cx="81144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68" name="Google Shape;92;ge6e0ff8c86_1_210"/>
          <p:cNvSpPr/>
          <p:nvPr>
            <p:ph type="pic" sz="half" idx="21"/>
          </p:nvPr>
        </p:nvSpPr>
        <p:spPr>
          <a:xfrm>
            <a:off x="3378070" y="5701191"/>
            <a:ext cx="10140000" cy="8006403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9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6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Google Shape;16;ge6e0ff8c86_1_13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2049939" y="5210588"/>
            <a:ext cx="20293504" cy="3295203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1" name="Google Shape;18;ge6e0ff8c86_1_135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2" name="Google Shape;19;ge6e0ff8c86_1_135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3" name="Google Shape;20;ge6e0ff8c86_1_135" descr="Google Shape;20;ge6e0ff8c86_1_13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77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8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Title Text"/>
          <p:cNvSpPr txBox="1"/>
          <p:nvPr>
            <p:ph type="title"/>
          </p:nvPr>
        </p:nvSpPr>
        <p:spPr>
          <a:xfrm>
            <a:off x="4057648" y="1090818"/>
            <a:ext cx="19559101" cy="26175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1" name="Google Shape;95;ge6e0ff8c86_1_213"/>
          <p:cNvSpPr/>
          <p:nvPr>
            <p:ph type="pic" sz="quarter" idx="21"/>
          </p:nvPr>
        </p:nvSpPr>
        <p:spPr>
          <a:xfrm>
            <a:off x="4269218" y="3415226"/>
            <a:ext cx="6132001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2" name="Google Shape;96;ge6e0ff8c86_1_213"/>
          <p:cNvSpPr/>
          <p:nvPr>
            <p:ph type="pic" sz="quarter" idx="22"/>
          </p:nvPr>
        </p:nvSpPr>
        <p:spPr>
          <a:xfrm>
            <a:off x="10876846" y="3415226"/>
            <a:ext cx="6132003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3" name="Google Shape;97;ge6e0ff8c86_1_213"/>
          <p:cNvSpPr/>
          <p:nvPr>
            <p:ph type="pic" sz="quarter" idx="23"/>
          </p:nvPr>
        </p:nvSpPr>
        <p:spPr>
          <a:xfrm>
            <a:off x="17484478" y="3415226"/>
            <a:ext cx="6132003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4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92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3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94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Title Text"/>
          <p:cNvSpPr txBox="1"/>
          <p:nvPr>
            <p:ph type="title"/>
          </p:nvPr>
        </p:nvSpPr>
        <p:spPr>
          <a:xfrm>
            <a:off x="4057648" y="1893404"/>
            <a:ext cx="80007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96" name="Google Shape;100;ge6e0ff8c86_1_218"/>
          <p:cNvSpPr/>
          <p:nvPr>
            <p:ph type="pic" sz="half" idx="21"/>
          </p:nvPr>
        </p:nvSpPr>
        <p:spPr>
          <a:xfrm>
            <a:off x="14224001" y="2360515"/>
            <a:ext cx="7449603" cy="89952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7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05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6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0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Title Text"/>
          <p:cNvSpPr txBox="1"/>
          <p:nvPr>
            <p:ph type="title"/>
          </p:nvPr>
        </p:nvSpPr>
        <p:spPr>
          <a:xfrm>
            <a:off x="831222" y="1985533"/>
            <a:ext cx="22721700" cy="5473503"/>
          </a:xfrm>
          <a:prstGeom prst="rect">
            <a:avLst/>
          </a:prstGeom>
        </p:spPr>
        <p:txBody>
          <a:bodyPr lIns="0" tIns="0" rIns="0" bIns="0" anchor="b"/>
          <a:lstStyle>
            <a:lvl1pPr algn="ctr">
              <a:lnSpc>
                <a:spcPct val="80000"/>
              </a:lnSpc>
              <a:defRPr b="1" sz="139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9" name="Body Level One…"/>
          <p:cNvSpPr txBox="1"/>
          <p:nvPr>
            <p:ph type="body" sz="quarter" idx="1"/>
          </p:nvPr>
        </p:nvSpPr>
        <p:spPr>
          <a:xfrm>
            <a:off x="831200" y="7557667"/>
            <a:ext cx="22721700" cy="2113503"/>
          </a:xfrm>
          <a:prstGeom prst="rect">
            <a:avLst/>
          </a:prstGeom>
        </p:spPr>
        <p:txBody>
          <a:bodyPr lIns="0" tIns="0" rIns="0" bIns="0"/>
          <a:lstStyle>
            <a:lvl1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1pPr>
            <a:lvl2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2pPr>
            <a:lvl3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3pPr>
            <a:lvl4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4pPr>
            <a:lvl5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0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вертикально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18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9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20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Google Shape;106;ge6e0ff8c86_1_227"/>
          <p:cNvSpPr/>
          <p:nvPr>
            <p:ph type="pic" sz="half" idx="21"/>
          </p:nvPr>
        </p:nvSpPr>
        <p:spPr>
          <a:xfrm>
            <a:off x="13169900" y="952500"/>
            <a:ext cx="9524701" cy="11468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2" name="Title Text"/>
          <p:cNvSpPr txBox="1"/>
          <p:nvPr>
            <p:ph type="title"/>
          </p:nvPr>
        </p:nvSpPr>
        <p:spPr>
          <a:xfrm>
            <a:off x="1651000" y="952500"/>
            <a:ext cx="10223101" cy="5549702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>
              <a:lnSpc>
                <a:spcPct val="100000"/>
              </a:lnSpc>
              <a:defRPr b="1" sz="8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3" name="Body Level One…"/>
          <p:cNvSpPr txBox="1"/>
          <p:nvPr>
            <p:ph type="body" sz="quarter" idx="1"/>
          </p:nvPr>
        </p:nvSpPr>
        <p:spPr>
          <a:xfrm>
            <a:off x="1651000" y="6692900"/>
            <a:ext cx="10223101" cy="572790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2pPr>
            <a:lvl3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3pPr>
            <a:lvl4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4pPr>
            <a:lvl5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4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itle Text"/>
          <p:cNvSpPr txBox="1"/>
          <p:nvPr>
            <p:ph type="title"/>
          </p:nvPr>
        </p:nvSpPr>
        <p:spPr>
          <a:xfrm>
            <a:off x="4057650" y="1893404"/>
            <a:ext cx="8134502" cy="261810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2" name="Google Shape;120;g115aee77a57_0_363"/>
          <p:cNvSpPr/>
          <p:nvPr>
            <p:ph type="pic" sz="quarter" idx="21"/>
          </p:nvPr>
        </p:nvSpPr>
        <p:spPr>
          <a:xfrm>
            <a:off x="426921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3" name="Google Shape;121;g115aee77a57_0_363"/>
          <p:cNvSpPr/>
          <p:nvPr>
            <p:ph type="pic" sz="quarter" idx="22"/>
          </p:nvPr>
        </p:nvSpPr>
        <p:spPr>
          <a:xfrm>
            <a:off x="10876846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4" name="Google Shape;122;g115aee77a57_0_363"/>
          <p:cNvSpPr/>
          <p:nvPr>
            <p:ph type="pic" sz="quarter" idx="23"/>
          </p:nvPr>
        </p:nvSpPr>
        <p:spPr>
          <a:xfrm>
            <a:off x="17484478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5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itle Text"/>
          <p:cNvSpPr txBox="1"/>
          <p:nvPr>
            <p:ph type="title"/>
          </p:nvPr>
        </p:nvSpPr>
        <p:spPr>
          <a:xfrm>
            <a:off x="4057650" y="1893404"/>
            <a:ext cx="8134502" cy="40059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3" name="Google Shape;125;g115aee77a57_0_372"/>
          <p:cNvSpPr/>
          <p:nvPr>
            <p:ph type="pic" sz="half" idx="21"/>
          </p:nvPr>
        </p:nvSpPr>
        <p:spPr>
          <a:xfrm>
            <a:off x="12199924" y="2251075"/>
            <a:ext cx="10145702" cy="114648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52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60" name="Google Shape;130;g115aee77a57_0_328"/>
          <p:cNvSpPr/>
          <p:nvPr>
            <p:ph type="pic" sz="quarter" idx="21"/>
          </p:nvPr>
        </p:nvSpPr>
        <p:spPr>
          <a:xfrm>
            <a:off x="12029440" y="4342789"/>
            <a:ext cx="4389003" cy="6188704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1" name="Google Shape;131;g115aee77a57_0_328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2" name="Google Shape;132;g115aee77a57_0_328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3" name="Google Shape;133;g115aee77a57_0_328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4" name="Google Shape;134;g115aee77a57_0_328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5" name="Google Shape;135;g115aee77a57_0_328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6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137;gf3b1ccbec6_0_22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4" name="Title Text"/>
          <p:cNvSpPr txBox="1"/>
          <p:nvPr>
            <p:ph type="title"/>
          </p:nvPr>
        </p:nvSpPr>
        <p:spPr>
          <a:xfrm>
            <a:off x="2049939" y="5210588"/>
            <a:ext cx="20293205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5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140;g115aee77a57_0_336"/>
          <p:cNvSpPr/>
          <p:nvPr>
            <p:ph type="pic" idx="21"/>
          </p:nvPr>
        </p:nvSpPr>
        <p:spPr>
          <a:xfrm>
            <a:off x="2032000" y="0"/>
            <a:ext cx="22352101" cy="8046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3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22;ge6e0ff8c86_1_141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1" name="Google Shape;143;g115aee77a57_0_338"/>
          <p:cNvSpPr/>
          <p:nvPr>
            <p:ph type="pic" sz="quarter" idx="21"/>
          </p:nvPr>
        </p:nvSpPr>
        <p:spPr>
          <a:xfrm>
            <a:off x="5186786" y="8515350"/>
            <a:ext cx="1796703" cy="3871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2" name="Google Shape;144;g115aee77a57_0_338"/>
          <p:cNvSpPr/>
          <p:nvPr>
            <p:ph type="pic" sz="quarter" idx="22"/>
          </p:nvPr>
        </p:nvSpPr>
        <p:spPr>
          <a:xfrm>
            <a:off x="19821520" y="7372346"/>
            <a:ext cx="2360403" cy="50196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3" name="Google Shape;145;g115aee77a57_0_338"/>
          <p:cNvSpPr/>
          <p:nvPr>
            <p:ph type="pic" sz="half" idx="23"/>
          </p:nvPr>
        </p:nvSpPr>
        <p:spPr>
          <a:xfrm>
            <a:off x="10243980" y="4786310"/>
            <a:ext cx="10434902" cy="65724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4" name="Google Shape;146;g115aee77a57_0_338"/>
          <p:cNvSpPr/>
          <p:nvPr>
            <p:ph type="pic" sz="quarter" idx="24"/>
          </p:nvPr>
        </p:nvSpPr>
        <p:spPr>
          <a:xfrm>
            <a:off x="6784833" y="7697798"/>
            <a:ext cx="6040502" cy="45387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5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itle Text"/>
          <p:cNvSpPr txBox="1"/>
          <p:nvPr>
            <p:ph type="title"/>
          </p:nvPr>
        </p:nvSpPr>
        <p:spPr>
          <a:xfrm>
            <a:off x="4057650" y="1893404"/>
            <a:ext cx="8134502" cy="42402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2" name="Google Shape;153;g115aee77a57_0_350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3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155;g115aee77a57_0_353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1" name="Google Shape;156;g115aee77a57_0_353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2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158;g115aee77a57_0_356"/>
          <p:cNvSpPr/>
          <p:nvPr>
            <p:ph type="pic" sz="quarter" idx="21"/>
          </p:nvPr>
        </p:nvSpPr>
        <p:spPr>
          <a:xfrm>
            <a:off x="9864704" y="4529418"/>
            <a:ext cx="4654503" cy="4657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0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Title Text"/>
          <p:cNvSpPr txBox="1"/>
          <p:nvPr>
            <p:ph type="title"/>
          </p:nvPr>
        </p:nvSpPr>
        <p:spPr>
          <a:xfrm>
            <a:off x="4057650" y="1893404"/>
            <a:ext cx="101664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5" name="Google Shape;162;g115aee77a57_0_359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6" name="Google Shape;163;g115aee77a57_0_359"/>
          <p:cNvSpPr/>
          <p:nvPr>
            <p:ph type="pic" sz="quarter" idx="22"/>
          </p:nvPr>
        </p:nvSpPr>
        <p:spPr>
          <a:xfrm>
            <a:off x="16256000" y="6434180"/>
            <a:ext cx="3123901" cy="31239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7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165;g115aee77a57_0_368"/>
          <p:cNvSpPr/>
          <p:nvPr>
            <p:ph type="pic" sz="quarter" idx="21"/>
          </p:nvPr>
        </p:nvSpPr>
        <p:spPr>
          <a:xfrm>
            <a:off x="988434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5" name="Google Shape;166;g115aee77a57_0_368"/>
          <p:cNvSpPr/>
          <p:nvPr>
            <p:ph type="pic" sz="quarter" idx="22"/>
          </p:nvPr>
        </p:nvSpPr>
        <p:spPr>
          <a:xfrm>
            <a:off x="7549946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6" name="Google Shape;167;g115aee77a57_0_368"/>
          <p:cNvSpPr/>
          <p:nvPr>
            <p:ph type="pic" sz="quarter" idx="23"/>
          </p:nvPr>
        </p:nvSpPr>
        <p:spPr>
          <a:xfrm>
            <a:off x="1411145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7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169;g115aee77a57_0_375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65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3" name="Google Shape;172;g115aee77a57_0_377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0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2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482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83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84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493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94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95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496" name="Google Shape;183;ge9968afe30_18_9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7" name="Title Text"/>
          <p:cNvSpPr txBox="1"/>
          <p:nvPr>
            <p:ph type="title"/>
          </p:nvPr>
        </p:nvSpPr>
        <p:spPr>
          <a:xfrm>
            <a:off x="2049939" y="5210588"/>
            <a:ext cx="20293228" cy="3294825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8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06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7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08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09" name="Title Text"/>
          <p:cNvSpPr txBox="1"/>
          <p:nvPr>
            <p:ph type="title"/>
          </p:nvPr>
        </p:nvSpPr>
        <p:spPr>
          <a:xfrm>
            <a:off x="10134600" y="1893404"/>
            <a:ext cx="12228443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0" name="Google Shape;187;ge9968afe30_18_12"/>
          <p:cNvSpPr/>
          <p:nvPr>
            <p:ph type="pic" sz="half" idx="21"/>
          </p:nvPr>
        </p:nvSpPr>
        <p:spPr>
          <a:xfrm>
            <a:off x="2038350" y="0"/>
            <a:ext cx="609600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1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19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20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21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Title Text"/>
          <p:cNvSpPr txBox="1"/>
          <p:nvPr>
            <p:ph type="title"/>
          </p:nvPr>
        </p:nvSpPr>
        <p:spPr>
          <a:xfrm>
            <a:off x="14218840" y="1893404"/>
            <a:ext cx="8133163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3" name="Google Shape;190;ge9968afe30_18_15"/>
          <p:cNvSpPr/>
          <p:nvPr>
            <p:ph type="pic" idx="21"/>
          </p:nvPr>
        </p:nvSpPr>
        <p:spPr>
          <a:xfrm>
            <a:off x="2032000" y="0"/>
            <a:ext cx="10160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4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32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33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4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35" name="Title Text"/>
          <p:cNvSpPr txBox="1"/>
          <p:nvPr>
            <p:ph type="title"/>
          </p:nvPr>
        </p:nvSpPr>
        <p:spPr>
          <a:xfrm>
            <a:off x="4057648" y="1893404"/>
            <a:ext cx="18305395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6" name="Google Shape;193;ge9968afe30_18_18"/>
          <p:cNvSpPr/>
          <p:nvPr>
            <p:ph type="pic" sz="half" idx="21"/>
          </p:nvPr>
        </p:nvSpPr>
        <p:spPr>
          <a:xfrm>
            <a:off x="2032000" y="9144000"/>
            <a:ext cx="22352002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7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45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6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47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/>
          <p:nvPr>
            <p:ph type="title"/>
          </p:nvPr>
        </p:nvSpPr>
        <p:spPr>
          <a:xfrm>
            <a:off x="4057650" y="1893404"/>
            <a:ext cx="10166354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9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57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58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9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Title Text"/>
          <p:cNvSpPr txBox="1"/>
          <p:nvPr>
            <p:ph type="title"/>
          </p:nvPr>
        </p:nvSpPr>
        <p:spPr>
          <a:xfrm>
            <a:off x="4057648" y="1893404"/>
            <a:ext cx="10610851" cy="2945296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61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69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0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71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Title Text"/>
          <p:cNvSpPr txBox="1"/>
          <p:nvPr>
            <p:ph type="title"/>
          </p:nvPr>
        </p:nvSpPr>
        <p:spPr>
          <a:xfrm>
            <a:off x="8298088" y="2769704"/>
            <a:ext cx="7787824" cy="249969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73" name="Google Shape;200;ge9968afe30_18_25"/>
          <p:cNvSpPr/>
          <p:nvPr>
            <p:ph type="pic" sz="quarter" idx="21"/>
          </p:nvPr>
        </p:nvSpPr>
        <p:spPr>
          <a:xfrm>
            <a:off x="3428998" y="1565823"/>
            <a:ext cx="4057652" cy="490744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4" name="Google Shape;201;ge9968afe30_18_25"/>
          <p:cNvSpPr/>
          <p:nvPr>
            <p:ph type="pic" sz="quarter" idx="22"/>
          </p:nvPr>
        </p:nvSpPr>
        <p:spPr>
          <a:xfrm>
            <a:off x="16897351" y="1565820"/>
            <a:ext cx="4057653" cy="49074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5" name="Google Shape;202;ge9968afe30_18_25"/>
          <p:cNvSpPr/>
          <p:nvPr>
            <p:ph type="pic" sz="quarter" idx="23"/>
          </p:nvPr>
        </p:nvSpPr>
        <p:spPr>
          <a:xfrm>
            <a:off x="3428998" y="7484023"/>
            <a:ext cx="4057652" cy="490744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6" name="Google Shape;203;ge9968afe30_18_25"/>
          <p:cNvSpPr/>
          <p:nvPr>
            <p:ph type="pic" sz="quarter" idx="24"/>
          </p:nvPr>
        </p:nvSpPr>
        <p:spPr>
          <a:xfrm>
            <a:off x="16897351" y="7484023"/>
            <a:ext cx="4057653" cy="490744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7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85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86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87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Title Text"/>
          <p:cNvSpPr txBox="1"/>
          <p:nvPr>
            <p:ph type="title"/>
          </p:nvPr>
        </p:nvSpPr>
        <p:spPr>
          <a:xfrm>
            <a:off x="4057648" y="1893404"/>
            <a:ext cx="18305395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9" name="Google Shape;206;ge9968afe30_18_31"/>
          <p:cNvSpPr/>
          <p:nvPr>
            <p:ph type="pic" sz="quarter" idx="21"/>
          </p:nvPr>
        </p:nvSpPr>
        <p:spPr>
          <a:xfrm>
            <a:off x="4057648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0" name="Google Shape;207;ge9968afe30_18_31"/>
          <p:cNvSpPr/>
          <p:nvPr>
            <p:ph type="pic" sz="quarter" idx="22"/>
          </p:nvPr>
        </p:nvSpPr>
        <p:spPr>
          <a:xfrm>
            <a:off x="12324264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1" name="Google Shape;208;ge9968afe30_18_31"/>
          <p:cNvSpPr/>
          <p:nvPr>
            <p:ph type="pic" sz="quarter" idx="23"/>
          </p:nvPr>
        </p:nvSpPr>
        <p:spPr>
          <a:xfrm>
            <a:off x="16457572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2" name="Google Shape;209;ge9968afe30_18_31"/>
          <p:cNvSpPr/>
          <p:nvPr>
            <p:ph type="pic" sz="quarter" idx="24"/>
          </p:nvPr>
        </p:nvSpPr>
        <p:spPr>
          <a:xfrm>
            <a:off x="20590881" y="5561152"/>
            <a:ext cx="4032003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3" name="Google Shape;210;ge9968afe30_18_31"/>
          <p:cNvSpPr/>
          <p:nvPr>
            <p:ph type="pic" sz="quarter" idx="25"/>
          </p:nvPr>
        </p:nvSpPr>
        <p:spPr>
          <a:xfrm>
            <a:off x="4057648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4" name="Google Shape;211;ge9968afe30_18_31"/>
          <p:cNvSpPr/>
          <p:nvPr>
            <p:ph type="pic" sz="quarter" idx="26"/>
          </p:nvPr>
        </p:nvSpPr>
        <p:spPr>
          <a:xfrm>
            <a:off x="8190955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5" name="Google Shape;212;ge9968afe30_18_31"/>
          <p:cNvSpPr/>
          <p:nvPr>
            <p:ph type="pic" sz="quarter" idx="27"/>
          </p:nvPr>
        </p:nvSpPr>
        <p:spPr>
          <a:xfrm>
            <a:off x="12324264" y="9684000"/>
            <a:ext cx="4032002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6" name="Google Shape;213;ge9968afe30_18_31"/>
          <p:cNvSpPr/>
          <p:nvPr>
            <p:ph type="pic" sz="quarter" idx="28"/>
          </p:nvPr>
        </p:nvSpPr>
        <p:spPr>
          <a:xfrm>
            <a:off x="16457572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7" name="Google Shape;214;ge9968afe30_18_31"/>
          <p:cNvSpPr/>
          <p:nvPr>
            <p:ph type="pic" sz="quarter" idx="29"/>
          </p:nvPr>
        </p:nvSpPr>
        <p:spPr>
          <a:xfrm>
            <a:off x="20590881" y="9684000"/>
            <a:ext cx="4032003" cy="4032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8" name="Google Shape;215;ge9968afe30_18_31"/>
          <p:cNvSpPr/>
          <p:nvPr>
            <p:ph type="pic" sz="quarter" idx="30"/>
          </p:nvPr>
        </p:nvSpPr>
        <p:spPr>
          <a:xfrm>
            <a:off x="8190955" y="5561152"/>
            <a:ext cx="4031999" cy="40320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9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176;ge9968afe30_18_0"/>
          <p:cNvSpPr/>
          <p:nvPr/>
        </p:nvSpPr>
        <p:spPr>
          <a:xfrm>
            <a:off x="0" y="12582938"/>
            <a:ext cx="2007706" cy="113306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07" name="Google Shape;177;ge9968afe30_18_0"/>
          <p:cNvSpPr/>
          <p:nvPr/>
        </p:nvSpPr>
        <p:spPr>
          <a:xfrm>
            <a:off x="630731" y="6778487"/>
            <a:ext cx="804208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08" name="Google Shape;178;ge9968afe30_18_0"/>
          <p:cNvSpPr/>
          <p:nvPr/>
        </p:nvSpPr>
        <p:spPr>
          <a:xfrm>
            <a:off x="630733" y="6937512"/>
            <a:ext cx="402105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09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610" name="Title Text"/>
          <p:cNvSpPr txBox="1"/>
          <p:nvPr>
            <p:ph type="title"/>
          </p:nvPr>
        </p:nvSpPr>
        <p:spPr>
          <a:xfrm>
            <a:off x="4057650" y="1893404"/>
            <a:ext cx="8114032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11" name="Google Shape;218;ge9968afe30_18_43"/>
          <p:cNvSpPr/>
          <p:nvPr>
            <p:ph type="pic" sz="half" idx="21"/>
          </p:nvPr>
        </p:nvSpPr>
        <p:spPr>
          <a:xfrm>
            <a:off x="12171681" y="1137919"/>
            <a:ext cx="12212319" cy="800608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2" name="Google Shape;219;ge9968afe30_18_43"/>
          <p:cNvSpPr/>
          <p:nvPr>
            <p:ph type="pic" sz="quarter" idx="22"/>
          </p:nvPr>
        </p:nvSpPr>
        <p:spPr>
          <a:xfrm>
            <a:off x="6116320" y="9144000"/>
            <a:ext cx="10139682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3" name="Slide Number"/>
          <p:cNvSpPr txBox="1"/>
          <p:nvPr>
            <p:ph type="sldNum" sz="quarter" idx="2"/>
          </p:nvPr>
        </p:nvSpPr>
        <p:spPr>
          <a:xfrm>
            <a:off x="793093" y="12905532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BJEC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1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2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12121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sz="half" idx="1"/>
          </p:nvPr>
        </p:nvSpPr>
        <p:spPr>
          <a:xfrm>
            <a:off x="4057648" y="5029200"/>
            <a:ext cx="18305700" cy="6858300"/>
          </a:xfrm>
          <a:prstGeom prst="rect">
            <a:avLst/>
          </a:prstGeom>
        </p:spPr>
        <p:txBody>
          <a:bodyPr lIns="0" tIns="0" rIns="0" bIns="0"/>
          <a:lstStyle>
            <a:lvl1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1pPr>
            <a:lvl2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2pPr>
            <a:lvl3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3pPr>
            <a:lvl4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4pPr>
            <a:lvl5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Title Text"/>
          <p:cNvSpPr txBox="1"/>
          <p:nvPr>
            <p:ph type="title"/>
          </p:nvPr>
        </p:nvSpPr>
        <p:spPr>
          <a:xfrm>
            <a:off x="4057650" y="1893404"/>
            <a:ext cx="8134502" cy="261810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1" name="Google Shape;230;g1a0e4c144d4_0_93"/>
          <p:cNvSpPr/>
          <p:nvPr>
            <p:ph type="pic" sz="quarter" idx="21"/>
          </p:nvPr>
        </p:nvSpPr>
        <p:spPr>
          <a:xfrm>
            <a:off x="426921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2" name="Google Shape;231;g1a0e4c144d4_0_93"/>
          <p:cNvSpPr/>
          <p:nvPr>
            <p:ph type="pic" sz="quarter" idx="22"/>
          </p:nvPr>
        </p:nvSpPr>
        <p:spPr>
          <a:xfrm>
            <a:off x="10876846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3" name="Google Shape;232;g1a0e4c144d4_0_93"/>
          <p:cNvSpPr/>
          <p:nvPr>
            <p:ph type="pic" sz="quarter" idx="23"/>
          </p:nvPr>
        </p:nvSpPr>
        <p:spPr>
          <a:xfrm>
            <a:off x="17484478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Title Text"/>
          <p:cNvSpPr txBox="1"/>
          <p:nvPr>
            <p:ph type="title"/>
          </p:nvPr>
        </p:nvSpPr>
        <p:spPr>
          <a:xfrm>
            <a:off x="4057650" y="1893404"/>
            <a:ext cx="8134502" cy="40059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2" name="Google Shape;235;g1a0e4c144d4_0_98"/>
          <p:cNvSpPr/>
          <p:nvPr>
            <p:ph type="pic" sz="half" idx="21"/>
          </p:nvPr>
        </p:nvSpPr>
        <p:spPr>
          <a:xfrm>
            <a:off x="12199924" y="2251075"/>
            <a:ext cx="10145702" cy="114648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3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1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9" name="Google Shape;240;g1a0e4c144d4_0_103"/>
          <p:cNvSpPr/>
          <p:nvPr>
            <p:ph type="pic" sz="quarter" idx="21"/>
          </p:nvPr>
        </p:nvSpPr>
        <p:spPr>
          <a:xfrm>
            <a:off x="12029440" y="4342789"/>
            <a:ext cx="4389003" cy="6188704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0" name="Google Shape;241;g1a0e4c144d4_0_103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1" name="Google Shape;242;g1a0e4c144d4_0_103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2" name="Google Shape;243;g1a0e4c144d4_0_103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3" name="Google Shape;244;g1a0e4c144d4_0_103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4" name="Google Shape;245;g1a0e4c144d4_0_103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5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247;g1a0e4c144d4_0_111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63" name="Title Text"/>
          <p:cNvSpPr txBox="1"/>
          <p:nvPr>
            <p:ph type="title"/>
          </p:nvPr>
        </p:nvSpPr>
        <p:spPr>
          <a:xfrm>
            <a:off x="2049939" y="5210588"/>
            <a:ext cx="20293205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6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250;g1a0e4c144d4_0_114"/>
          <p:cNvSpPr/>
          <p:nvPr>
            <p:ph type="pic" idx="21"/>
          </p:nvPr>
        </p:nvSpPr>
        <p:spPr>
          <a:xfrm>
            <a:off x="2032000" y="0"/>
            <a:ext cx="22352101" cy="8046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72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0" name="Google Shape;253;g1a0e4c144d4_0_116"/>
          <p:cNvSpPr/>
          <p:nvPr>
            <p:ph type="pic" sz="quarter" idx="21"/>
          </p:nvPr>
        </p:nvSpPr>
        <p:spPr>
          <a:xfrm>
            <a:off x="5186786" y="8515350"/>
            <a:ext cx="1796703" cy="3871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1" name="Google Shape;254;g1a0e4c144d4_0_116"/>
          <p:cNvSpPr/>
          <p:nvPr>
            <p:ph type="pic" sz="quarter" idx="22"/>
          </p:nvPr>
        </p:nvSpPr>
        <p:spPr>
          <a:xfrm>
            <a:off x="19821520" y="7372346"/>
            <a:ext cx="2360403" cy="50196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2" name="Google Shape;255;g1a0e4c144d4_0_116"/>
          <p:cNvSpPr/>
          <p:nvPr>
            <p:ph type="pic" sz="half" idx="23"/>
          </p:nvPr>
        </p:nvSpPr>
        <p:spPr>
          <a:xfrm>
            <a:off x="10243980" y="4786310"/>
            <a:ext cx="10434902" cy="65724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3" name="Google Shape;256;g1a0e4c144d4_0_116"/>
          <p:cNvSpPr/>
          <p:nvPr>
            <p:ph type="pic" sz="quarter" idx="24"/>
          </p:nvPr>
        </p:nvSpPr>
        <p:spPr>
          <a:xfrm>
            <a:off x="6784833" y="7697798"/>
            <a:ext cx="6040502" cy="45387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Title Text"/>
          <p:cNvSpPr txBox="1"/>
          <p:nvPr>
            <p:ph type="title"/>
          </p:nvPr>
        </p:nvSpPr>
        <p:spPr>
          <a:xfrm>
            <a:off x="4057650" y="1893404"/>
            <a:ext cx="8134502" cy="42402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1" name="Google Shape;263;g1a0e4c144d4_0_126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02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265;g1a0e4c144d4_0_129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0" name="Google Shape;266;g1a0e4c144d4_0_129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1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4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5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268;g1a0e4c144d4_0_132"/>
          <p:cNvSpPr/>
          <p:nvPr>
            <p:ph type="pic" sz="quarter" idx="21"/>
          </p:nvPr>
        </p:nvSpPr>
        <p:spPr>
          <a:xfrm>
            <a:off x="9864704" y="4529418"/>
            <a:ext cx="4654503" cy="4657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9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Title Text"/>
          <p:cNvSpPr txBox="1"/>
          <p:nvPr>
            <p:ph type="title"/>
          </p:nvPr>
        </p:nvSpPr>
        <p:spPr>
          <a:xfrm>
            <a:off x="4057650" y="1893404"/>
            <a:ext cx="101664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4" name="Google Shape;272;g1a0e4c144d4_0_135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5" name="Google Shape;273;g1a0e4c144d4_0_135"/>
          <p:cNvSpPr/>
          <p:nvPr>
            <p:ph type="pic" sz="quarter" idx="22"/>
          </p:nvPr>
        </p:nvSpPr>
        <p:spPr>
          <a:xfrm>
            <a:off x="16256000" y="6434180"/>
            <a:ext cx="3123901" cy="31239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6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275;g1a0e4c144d4_0_139"/>
          <p:cNvSpPr/>
          <p:nvPr>
            <p:ph type="pic" sz="quarter" idx="21"/>
          </p:nvPr>
        </p:nvSpPr>
        <p:spPr>
          <a:xfrm>
            <a:off x="988434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4" name="Google Shape;276;g1a0e4c144d4_0_139"/>
          <p:cNvSpPr/>
          <p:nvPr>
            <p:ph type="pic" sz="quarter" idx="22"/>
          </p:nvPr>
        </p:nvSpPr>
        <p:spPr>
          <a:xfrm>
            <a:off x="7549946" y="4511397"/>
            <a:ext cx="6132003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5" name="Google Shape;277;g1a0e4c144d4_0_139"/>
          <p:cNvSpPr/>
          <p:nvPr>
            <p:ph type="pic" sz="quarter" idx="23"/>
          </p:nvPr>
        </p:nvSpPr>
        <p:spPr>
          <a:xfrm>
            <a:off x="1411145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6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279;g1a0e4c144d4_0_143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54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2" name="Google Shape;282;g1a0e4c144d4_0_145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63" name="Slide Number"/>
          <p:cNvSpPr txBox="1"/>
          <p:nvPr>
            <p:ph type="sldNum" sz="quarter" idx="2"/>
          </p:nvPr>
        </p:nvSpPr>
        <p:spPr>
          <a:xfrm>
            <a:off x="17201548" y="12580575"/>
            <a:ext cx="273652" cy="264251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86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7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Title Text"/>
          <p:cNvSpPr txBox="1"/>
          <p:nvPr>
            <p:ph type="title"/>
          </p:nvPr>
        </p:nvSpPr>
        <p:spPr>
          <a:xfrm>
            <a:off x="4057650" y="1893404"/>
            <a:ext cx="81345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0" name="Google Shape;34;ge6e0ff8c86_1_152"/>
          <p:cNvSpPr/>
          <p:nvPr>
            <p:ph type="pic" sz="quarter" idx="21"/>
          </p:nvPr>
        </p:nvSpPr>
        <p:spPr>
          <a:xfrm>
            <a:off x="8925280" y="4572000"/>
            <a:ext cx="4064102" cy="57303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Google Shape;35;ge6e0ff8c86_1_152"/>
          <p:cNvSpPr/>
          <p:nvPr>
            <p:ph type="pic" sz="quarter" idx="22"/>
          </p:nvPr>
        </p:nvSpPr>
        <p:spPr>
          <a:xfrm>
            <a:off x="13780949" y="4572000"/>
            <a:ext cx="4064103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Google Shape;36;ge6e0ff8c86_1_152"/>
          <p:cNvSpPr/>
          <p:nvPr>
            <p:ph type="pic" sz="quarter" idx="23"/>
          </p:nvPr>
        </p:nvSpPr>
        <p:spPr>
          <a:xfrm>
            <a:off x="18636620" y="4572000"/>
            <a:ext cx="4064103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Google Shape;37;ge6e0ff8c86_1_152"/>
          <p:cNvSpPr/>
          <p:nvPr>
            <p:ph type="pic" sz="quarter" idx="24"/>
          </p:nvPr>
        </p:nvSpPr>
        <p:spPr>
          <a:xfrm>
            <a:off x="4069610" y="4572000"/>
            <a:ext cx="4064103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02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3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Google Shape;39;ge6e0ff8c86_1_158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Title Text"/>
          <p:cNvSpPr txBox="1"/>
          <p:nvPr>
            <p:ph type="title"/>
          </p:nvPr>
        </p:nvSpPr>
        <p:spPr>
          <a:xfrm>
            <a:off x="2049939" y="5210588"/>
            <a:ext cx="20293504" cy="3295203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8;ge6e0ff8c86_1_127"/>
          <p:cNvSpPr/>
          <p:nvPr/>
        </p:nvSpPr>
        <p:spPr>
          <a:xfrm>
            <a:off x="0" y="12582938"/>
            <a:ext cx="2007899" cy="1132803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15" name="Google Shape;9;ge6e0ff8c86_1_127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6" name="Google Shape;10;ge6e0ff8c86_1_127"/>
          <p:cNvSpPr/>
          <p:nvPr/>
        </p:nvSpPr>
        <p:spPr>
          <a:xfrm>
            <a:off x="630733" y="6937512"/>
            <a:ext cx="402303" cy="3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3" cy="5937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itle Text"/>
          <p:cNvSpPr txBox="1"/>
          <p:nvPr>
            <p:ph type="title"/>
          </p:nvPr>
        </p:nvSpPr>
        <p:spPr>
          <a:xfrm>
            <a:off x="10134600" y="1893404"/>
            <a:ext cx="122289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9" name="Google Shape;43;ge6e0ff8c86_1_161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793191" y="12905658"/>
            <a:ext cx="421518" cy="424097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<Relationship Id="rId45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45.xml"/><Relationship Id="rId47" Type="http://schemas.openxmlformats.org/officeDocument/2006/relationships/slideLayout" Target="../slideLayouts/slideLayout46.xml"/><Relationship Id="rId48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49.xml"/><Relationship Id="rId51" Type="http://schemas.openxmlformats.org/officeDocument/2006/relationships/slideLayout" Target="../slideLayouts/slideLayout50.xml"/><Relationship Id="rId52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53.xml"/><Relationship Id="rId55" Type="http://schemas.openxmlformats.org/officeDocument/2006/relationships/slideLayout" Target="../slideLayouts/slideLayout54.xml"/><Relationship Id="rId56" Type="http://schemas.openxmlformats.org/officeDocument/2006/relationships/slideLayout" Target="../slideLayouts/slideLayout55.xml"/><Relationship Id="rId57" Type="http://schemas.openxmlformats.org/officeDocument/2006/relationships/slideLayout" Target="../slideLayouts/slideLayout56.xml"/><Relationship Id="rId58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58.xml"/><Relationship Id="rId60" Type="http://schemas.openxmlformats.org/officeDocument/2006/relationships/slideLayout" Target="../slideLayouts/slideLayout59.xml"/><Relationship Id="rId61" Type="http://schemas.openxmlformats.org/officeDocument/2006/relationships/slideLayout" Target="../slideLayouts/slideLayout60.xml"/><Relationship Id="rId62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62.xml"/><Relationship Id="rId64" Type="http://schemas.openxmlformats.org/officeDocument/2006/relationships/slideLayout" Target="../slideLayouts/slideLayout63.xml"/><Relationship Id="rId65" Type="http://schemas.openxmlformats.org/officeDocument/2006/relationships/slideLayout" Target="../slideLayouts/slideLayout64.xml"/><Relationship Id="rId66" Type="http://schemas.openxmlformats.org/officeDocument/2006/relationships/slideLayout" Target="../slideLayouts/slideLayout6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6;g115aee77a57_0_320"/>
          <p:cNvSpPr/>
          <p:nvPr/>
        </p:nvSpPr>
        <p:spPr>
          <a:xfrm>
            <a:off x="630733" y="6778487"/>
            <a:ext cx="804304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Google Shape;117;g115aee77a57_0_320"/>
          <p:cNvSpPr/>
          <p:nvPr/>
        </p:nvSpPr>
        <p:spPr>
          <a:xfrm>
            <a:off x="630733" y="6937512"/>
            <a:ext cx="402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1676400" y="3651250"/>
            <a:ext cx="21031200" cy="870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22173074" y="12802252"/>
            <a:ext cx="534528" cy="551097"/>
          </a:xfrm>
          <a:prstGeom prst="rect">
            <a:avLst/>
          </a:prstGeom>
          <a:ln w="12700">
            <a:miter lim="400000"/>
          </a:ln>
        </p:spPr>
        <p:txBody>
          <a:bodyPr wrap="none" lIns="91398" tIns="91398" rIns="91398" bIns="91398" anchor="ctr">
            <a:spAutoFit/>
          </a:bodyPr>
          <a:lstStyle>
            <a:lvl1pPr algn="r">
              <a:defRPr sz="24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9pPr>
    </p:titleStyle>
    <p:bodyStyle>
      <a:lvl1pPr marL="457200" marR="0" indent="-457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1pPr>
      <a:lvl2pPr marL="990600" marR="0" indent="-5334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2pPr>
      <a:lvl3pPr marL="1554477" marR="0" indent="-640077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3pPr>
      <a:lvl4pPr marL="2082800" marR="0" indent="-711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4pPr>
      <a:lvl5pPr marL="2540000" marR="0" indent="-711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5pPr>
      <a:lvl6pPr marL="2981237" marR="0" indent="-701587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6pPr>
      <a:lvl7pPr marL="3438438" marR="0" indent="-701587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7pPr>
      <a:lvl8pPr marL="3895638" marR="0" indent="-701587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8pPr>
      <a:lvl9pPr marL="4352838" marR="0" indent="-70158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11;ge6e0ff8c86_1_127"/>
          <p:cNvSpPr txBox="1"/>
          <p:nvPr>
            <p:ph type="sldNum" sz="quarter" idx="4294967295"/>
          </p:nvPr>
        </p:nvSpPr>
        <p:spPr>
          <a:xfrm>
            <a:off x="849693" y="12905654"/>
            <a:ext cx="308507" cy="4240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73" name="Google Shape;287;ge6e0ff8c86_1_119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776" name="Google Shape;288;ge6e0ff8c86_1_119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774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pic>
          <p:nvPicPr>
            <p:cNvPr id="775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77" name="Google Shape;289;ge6e0ff8c86_1_119" descr="Google Shape;289;ge6e0ff8c86_1_1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91831" y="771874"/>
            <a:ext cx="10794046" cy="1217225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80" name="Google Shape;290;ge6e0ff8c86_1_119"/>
          <p:cNvGrpSpPr/>
          <p:nvPr/>
        </p:nvGrpSpPr>
        <p:grpSpPr>
          <a:xfrm>
            <a:off x="9439021" y="3889297"/>
            <a:ext cx="13136709" cy="3402246"/>
            <a:chOff x="-1" y="0"/>
            <a:chExt cx="13136708" cy="3402245"/>
          </a:xfrm>
        </p:grpSpPr>
        <p:sp>
          <p:nvSpPr>
            <p:cNvPr id="778" name="Rectangle"/>
            <p:cNvSpPr/>
            <p:nvPr/>
          </p:nvSpPr>
          <p:spPr>
            <a:xfrm>
              <a:off x="-2" y="-1"/>
              <a:ext cx="13136709" cy="3376205"/>
            </a:xfrm>
            <a:prstGeom prst="rect">
              <a:avLst/>
            </a:prstGeom>
            <a:solidFill>
              <a:srgbClr val="F0F0F0"/>
            </a:solidFill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1000">
                  <a:solidFill>
                    <a:srgbClr val="0000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pPr>
            </a:p>
          </p:txBody>
        </p:sp>
        <p:sp>
          <p:nvSpPr>
            <p:cNvPr id="779" name="ПРИВІТ!"/>
            <p:cNvSpPr txBox="1"/>
            <p:nvPr/>
          </p:nvSpPr>
          <p:spPr>
            <a:xfrm>
              <a:off x="110524" y="19049"/>
              <a:ext cx="12915658" cy="33831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8" tIns="91398" rIns="91398" bIns="91398" numCol="1" anchor="t">
              <a:spAutoFit/>
            </a:bodyPr>
            <a:lstStyle>
              <a:lvl1pPr algn="ctr">
                <a:defRPr sz="21000">
                  <a:solidFill>
                    <a:srgbClr val="FF6C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lvl1pPr>
            </a:lstStyle>
            <a:p>
              <a:pPr/>
              <a:r>
                <a:t>ПРИВІТ!</a:t>
              </a:r>
            </a:p>
          </p:txBody>
        </p:sp>
      </p:grpSp>
      <p:grpSp>
        <p:nvGrpSpPr>
          <p:cNvPr id="783" name="Google Shape;291;ge6e0ff8c86_1_119"/>
          <p:cNvGrpSpPr/>
          <p:nvPr/>
        </p:nvGrpSpPr>
        <p:grpSpPr>
          <a:xfrm>
            <a:off x="8486775" y="7300724"/>
            <a:ext cx="15601804" cy="1824605"/>
            <a:chOff x="0" y="0"/>
            <a:chExt cx="15601802" cy="1824603"/>
          </a:xfrm>
        </p:grpSpPr>
        <p:sp>
          <p:nvSpPr>
            <p:cNvPr id="781" name="Rectangle"/>
            <p:cNvSpPr/>
            <p:nvPr/>
          </p:nvSpPr>
          <p:spPr>
            <a:xfrm>
              <a:off x="0" y="-1"/>
              <a:ext cx="15601804" cy="1824605"/>
            </a:xfrm>
            <a:prstGeom prst="rect">
              <a:avLst/>
            </a:prstGeom>
            <a:noFill/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9300">
                  <a:solidFill>
                    <a:srgbClr val="00000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</a:p>
          </p:txBody>
        </p:sp>
        <p:sp>
          <p:nvSpPr>
            <p:cNvPr id="782" name="СКОРО ПОЧИНАЄМО!"/>
            <p:cNvSpPr txBox="1"/>
            <p:nvPr/>
          </p:nvSpPr>
          <p:spPr>
            <a:xfrm>
              <a:off x="110525" y="19049"/>
              <a:ext cx="15380754" cy="16051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8" tIns="91398" rIns="91398" bIns="91398" numCol="1" anchor="t">
              <a:spAutoFit/>
            </a:bodyPr>
            <a:lstStyle>
              <a:lvl1pPr algn="ctr">
                <a:defRPr sz="9300">
                  <a:solidFill>
                    <a:srgbClr val="F0F0F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pPr/>
              <a:r>
                <a:t>СКОРО ПОЧИНАЄМО!</a:t>
              </a:r>
            </a:p>
          </p:txBody>
        </p:sp>
      </p:grpSp>
      <p:pic>
        <p:nvPicPr>
          <p:cNvPr id="784" name="Google Shape;292;ge6e0ff8c86_1_119" descr="Google Shape;292;ge6e0ff8c86_1_11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100" y="-3"/>
            <a:ext cx="3035868" cy="1824603"/>
          </a:xfrm>
          <a:prstGeom prst="rect">
            <a:avLst/>
          </a:prstGeom>
          <a:ln w="12700">
            <a:miter lim="400000"/>
          </a:ln>
        </p:spPr>
      </p:pic>
      <p:sp>
        <p:nvSpPr>
          <p:cNvPr id="785" name="Google Shape;293;ge6e0ff8c86_1_119"/>
          <p:cNvSpPr txBox="1"/>
          <p:nvPr/>
        </p:nvSpPr>
        <p:spPr>
          <a:xfrm>
            <a:off x="-275402" y="442798"/>
            <a:ext cx="3275705" cy="932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 algn="ctr">
              <a:defRPr b="1" sz="49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Node.js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298;ge96e1d9825_13_11" descr="Google Shape;298;ge96e1d9825_13_11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3" y="0"/>
            <a:ext cx="2438400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88" name="Google Shape;299;ge96e1d9825_13_11"/>
          <p:cNvSpPr/>
          <p:nvPr/>
        </p:nvSpPr>
        <p:spPr>
          <a:xfrm>
            <a:off x="4054475" y="4160698"/>
            <a:ext cx="20329502" cy="72891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71500" dist="266700" dir="5520000">
              <a:srgbClr val="000000">
                <a:alpha val="10980"/>
              </a:srgbClr>
            </a:outerShdw>
          </a:effectLst>
        </p:spPr>
        <p:txBody>
          <a:bodyPr lIns="0" tIns="0" rIns="0" bIns="0" anchor="b"/>
          <a:lstStyle/>
          <a:p>
            <a:pPr>
              <a:defRPr sz="3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</a:p>
        </p:txBody>
      </p:sp>
      <p:sp>
        <p:nvSpPr>
          <p:cNvPr id="789" name="Google Shape;300;ge96e1d9825_13_11"/>
          <p:cNvSpPr txBox="1"/>
          <p:nvPr>
            <p:ph type="title"/>
          </p:nvPr>
        </p:nvSpPr>
        <p:spPr>
          <a:xfrm>
            <a:off x="4054475" y="1374250"/>
            <a:ext cx="14058900" cy="2618103"/>
          </a:xfrm>
          <a:prstGeom prst="rect">
            <a:avLst/>
          </a:prstGeom>
        </p:spPr>
        <p:txBody>
          <a:bodyPr/>
          <a:lstStyle/>
          <a:p>
            <a:pPr>
              <a:defRPr sz="7500"/>
            </a:pPr>
            <a:r>
              <a:t>Вітаю на </a:t>
            </a:r>
            <a:r>
              <a:rPr>
                <a:solidFill>
                  <a:schemeClr val="accent1"/>
                </a:solidFill>
              </a:rPr>
              <a:t>першому занятті!</a:t>
            </a:r>
          </a:p>
        </p:txBody>
      </p:sp>
      <p:pic>
        <p:nvPicPr>
          <p:cNvPr id="790" name="Google Shape;301;ge96e1d9825_13_11" descr="Google Shape;301;ge96e1d9825_13_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sp>
        <p:nvSpPr>
          <p:cNvPr id="791" name="Google Shape;302;ge96e1d9825_13_11"/>
          <p:cNvSpPr txBox="1"/>
          <p:nvPr/>
        </p:nvSpPr>
        <p:spPr>
          <a:xfrm>
            <a:off x="4339823" y="4689600"/>
            <a:ext cx="14691003" cy="599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/>
          <a:p>
            <a:pPr>
              <a:lnSpc>
                <a:spcPct val="120000"/>
              </a:lnSpc>
              <a:defRPr sz="5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Програма Node.js:</a:t>
            </a:r>
          </a:p>
          <a:p>
            <a:pPr>
              <a:lnSpc>
                <a:spcPct val="120000"/>
              </a:lnSpc>
              <a:defRPr sz="5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14 занять = 7 тижнів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2 заняття на тиждень 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тривалість заняття 2 години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7</a:t>
            </a:r>
            <a:r>
              <a:t> домашніх завдань</a:t>
            </a:r>
            <a:br/>
          </a:p>
        </p:txBody>
      </p:sp>
      <p:pic>
        <p:nvPicPr>
          <p:cNvPr id="792" name="Google Shape;303;ge96e1d9825_13_11" descr="Google Shape;303;ge96e1d9825_13_11"/>
          <p:cNvPicPr>
            <a:picLocks noChangeAspect="1"/>
          </p:cNvPicPr>
          <p:nvPr/>
        </p:nvPicPr>
        <p:blipFill>
          <a:blip r:embed="rId4">
            <a:extLst/>
          </a:blip>
          <a:srcRect l="0" t="0" r="8679" b="0"/>
          <a:stretch>
            <a:fillRect/>
          </a:stretch>
        </p:blipFill>
        <p:spPr>
          <a:xfrm>
            <a:off x="15181149" y="1059922"/>
            <a:ext cx="12319653" cy="13490653"/>
          </a:xfrm>
          <a:prstGeom prst="rect">
            <a:avLst/>
          </a:prstGeom>
          <a:ln w="12700">
            <a:miter lim="400000"/>
          </a:ln>
        </p:spPr>
      </p:pic>
      <p:sp>
        <p:nvSpPr>
          <p:cNvPr id="793" name="Google Shape;304;ge96e1d9825_13_11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94" name="Google Shape;305;ge96e1d9825_13_11"/>
          <p:cNvSpPr/>
          <p:nvPr/>
        </p:nvSpPr>
        <p:spPr>
          <a:xfrm>
            <a:off x="630733" y="6937512"/>
            <a:ext cx="402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310;g1489e7be2c9_0_106"/>
          <p:cNvSpPr txBox="1"/>
          <p:nvPr>
            <p:ph type="title"/>
          </p:nvPr>
        </p:nvSpPr>
        <p:spPr>
          <a:xfrm>
            <a:off x="2241582" y="1688486"/>
            <a:ext cx="12365646" cy="3458279"/>
          </a:xfrm>
          <a:prstGeom prst="rect">
            <a:avLst/>
          </a:prstGeom>
        </p:spPr>
        <p:txBody>
          <a:bodyPr lIns="0" tIns="0" rIns="0" bIns="0"/>
          <a:lstStyle/>
          <a:p>
            <a:pPr>
              <a:defRPr b="1" sz="7500"/>
            </a:pPr>
            <a:r>
              <a:t>Віталій Мудрий</a:t>
            </a:r>
            <a:br/>
          </a:p>
        </p:txBody>
      </p:sp>
      <p:sp>
        <p:nvSpPr>
          <p:cNvPr id="797" name="Google Shape;311;g1489e7be2c9_0_106"/>
          <p:cNvSpPr txBox="1"/>
          <p:nvPr/>
        </p:nvSpPr>
        <p:spPr>
          <a:xfrm>
            <a:off x="4057648" y="5921388"/>
            <a:ext cx="8388603" cy="530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b="1" sz="3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Software Engineer</a:t>
            </a:r>
          </a:p>
        </p:txBody>
      </p:sp>
      <p:pic>
        <p:nvPicPr>
          <p:cNvPr id="798" name="Google Shape;312;g1489e7be2c9_0_106" descr="Google Shape;312;g1489e7be2c9_0_10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sp>
        <p:nvSpPr>
          <p:cNvPr id="799" name="Google Shape;313;g1489e7be2c9_0_106"/>
          <p:cNvSpPr txBox="1"/>
          <p:nvPr/>
        </p:nvSpPr>
        <p:spPr>
          <a:xfrm>
            <a:off x="4057650" y="11716773"/>
            <a:ext cx="6020700" cy="577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>
              <a:lnSpc>
                <a:spcPct val="150000"/>
              </a:lnSpc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https://t.me/vmudrij</a:t>
            </a:r>
          </a:p>
        </p:txBody>
      </p:sp>
      <p:sp>
        <p:nvSpPr>
          <p:cNvPr id="800" name="Google Shape;314;g1489e7be2c9_0_106"/>
          <p:cNvSpPr txBox="1"/>
          <p:nvPr/>
        </p:nvSpPr>
        <p:spPr>
          <a:xfrm>
            <a:off x="4091949" y="7226324"/>
            <a:ext cx="7365401" cy="1493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75" tIns="34275" rIns="34275" bIns="34275">
            <a:spAutoFit/>
          </a:bodyPr>
          <a:lstStyle/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Досвід: 5+ років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Компанія: Gravity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Мови програмування: JS, Scala, Python</a:t>
            </a:r>
          </a:p>
        </p:txBody>
      </p:sp>
      <p:pic>
        <p:nvPicPr>
          <p:cNvPr id="8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70812" y="1321320"/>
            <a:ext cx="8185751" cy="109143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321;g13e69714101_3_0" descr="Google Shape;321;g13e69714101_3_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3" y="-79500"/>
            <a:ext cx="24384006" cy="13716002"/>
          </a:xfrm>
          <a:prstGeom prst="rect">
            <a:avLst/>
          </a:prstGeom>
          <a:ln w="12700">
            <a:miter lim="400000"/>
          </a:ln>
        </p:spPr>
      </p:pic>
      <p:sp>
        <p:nvSpPr>
          <p:cNvPr id="804" name="Google Shape;322;g13e69714101_3_0"/>
          <p:cNvSpPr txBox="1"/>
          <p:nvPr>
            <p:ph type="title"/>
          </p:nvPr>
        </p:nvSpPr>
        <p:spPr>
          <a:xfrm>
            <a:off x="3202424" y="586400"/>
            <a:ext cx="16925702" cy="195540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/>
            <a:r>
              <a:t>Рекомендації до навчання</a:t>
            </a:r>
          </a:p>
        </p:txBody>
      </p:sp>
      <p:pic>
        <p:nvPicPr>
          <p:cNvPr id="805" name="Google Shape;323;g13e69714101_3_0" descr="Google Shape;323;g13e69714101_3_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sp>
        <p:nvSpPr>
          <p:cNvPr id="806" name="Google Shape;324;g13e69714101_3_0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7" name="Google Shape;325;g13e69714101_3_0"/>
          <p:cNvSpPr/>
          <p:nvPr/>
        </p:nvSpPr>
        <p:spPr>
          <a:xfrm>
            <a:off x="630733" y="6937512"/>
            <a:ext cx="402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8" name="Google Shape;326;g13e69714101_3_0"/>
          <p:cNvSpPr/>
          <p:nvPr/>
        </p:nvSpPr>
        <p:spPr>
          <a:xfrm>
            <a:off x="3431022" y="2725623"/>
            <a:ext cx="18180006" cy="1798499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09" name="Google Shape;327;g13e69714101_3_0"/>
          <p:cNvSpPr/>
          <p:nvPr/>
        </p:nvSpPr>
        <p:spPr>
          <a:xfrm>
            <a:off x="5266778" y="3097669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10" name="Google Shape;328;g13e69714101_3_0"/>
          <p:cNvSpPr txBox="1"/>
          <p:nvPr/>
        </p:nvSpPr>
        <p:spPr>
          <a:xfrm>
            <a:off x="3861844" y="3233970"/>
            <a:ext cx="1135203" cy="970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811" name="Google Shape;329;g13e69714101_3_0"/>
          <p:cNvSpPr txBox="1"/>
          <p:nvPr/>
        </p:nvSpPr>
        <p:spPr>
          <a:xfrm>
            <a:off x="10741534" y="4536649"/>
            <a:ext cx="12727803" cy="970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Выходной</a:t>
            </a:r>
          </a:p>
        </p:txBody>
      </p:sp>
      <p:sp>
        <p:nvSpPr>
          <p:cNvPr id="812" name="Google Shape;330;g13e69714101_3_0"/>
          <p:cNvSpPr/>
          <p:nvPr/>
        </p:nvSpPr>
        <p:spPr>
          <a:xfrm>
            <a:off x="3431022" y="4997074"/>
            <a:ext cx="18180006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13" name="Google Shape;331;g13e69714101_3_0"/>
          <p:cNvSpPr/>
          <p:nvPr/>
        </p:nvSpPr>
        <p:spPr>
          <a:xfrm>
            <a:off x="5266778" y="4522794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14" name="Google Shape;332;g13e69714101_3_0"/>
          <p:cNvSpPr txBox="1"/>
          <p:nvPr/>
        </p:nvSpPr>
        <p:spPr>
          <a:xfrm>
            <a:off x="3811718" y="5402526"/>
            <a:ext cx="1135203" cy="970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815" name="Google Shape;333;g13e69714101_3_0"/>
          <p:cNvSpPr/>
          <p:nvPr/>
        </p:nvSpPr>
        <p:spPr>
          <a:xfrm>
            <a:off x="3431022" y="7203699"/>
            <a:ext cx="18180006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16" name="Google Shape;334;g13e69714101_3_0"/>
          <p:cNvSpPr/>
          <p:nvPr/>
        </p:nvSpPr>
        <p:spPr>
          <a:xfrm>
            <a:off x="5266778" y="5947493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17" name="Google Shape;335;g13e69714101_3_0"/>
          <p:cNvSpPr txBox="1"/>
          <p:nvPr/>
        </p:nvSpPr>
        <p:spPr>
          <a:xfrm>
            <a:off x="3811718" y="7608527"/>
            <a:ext cx="1135203" cy="970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818" name="Google Shape;336;g13e69714101_3_0"/>
          <p:cNvSpPr/>
          <p:nvPr/>
        </p:nvSpPr>
        <p:spPr>
          <a:xfrm>
            <a:off x="3431022" y="9512603"/>
            <a:ext cx="18180006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819" name="Google Shape;337;g13e69714101_3_0"/>
          <p:cNvSpPr/>
          <p:nvPr/>
        </p:nvSpPr>
        <p:spPr>
          <a:xfrm>
            <a:off x="5266778" y="7374142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20" name="Google Shape;338;g13e69714101_3_0"/>
          <p:cNvSpPr txBox="1"/>
          <p:nvPr/>
        </p:nvSpPr>
        <p:spPr>
          <a:xfrm>
            <a:off x="3530327" y="9866286"/>
            <a:ext cx="1698003" cy="970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821" name="Google Shape;339;g13e69714101_3_0"/>
          <p:cNvSpPr/>
          <p:nvPr/>
        </p:nvSpPr>
        <p:spPr>
          <a:xfrm>
            <a:off x="5266778" y="8799269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22" name="Google Shape;340;g13e69714101_3_0"/>
          <p:cNvSpPr txBox="1"/>
          <p:nvPr/>
        </p:nvSpPr>
        <p:spPr>
          <a:xfrm>
            <a:off x="5383573" y="7212362"/>
            <a:ext cx="16116004" cy="1579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Виникає питання = переглянь конспект + погугли, впиши в файл питання - відповідь на заняття</a:t>
            </a:r>
          </a:p>
        </p:txBody>
      </p:sp>
      <p:sp>
        <p:nvSpPr>
          <p:cNvPr id="823" name="Google Shape;341;g13e69714101_3_0"/>
          <p:cNvSpPr/>
          <p:nvPr/>
        </p:nvSpPr>
        <p:spPr>
          <a:xfrm>
            <a:off x="5266778" y="10223968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24" name="Google Shape;342;g13e69714101_3_0"/>
          <p:cNvSpPr/>
          <p:nvPr/>
        </p:nvSpPr>
        <p:spPr>
          <a:xfrm>
            <a:off x="5266778" y="11651043"/>
            <a:ext cx="1798502" cy="1798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25" name="Google Shape;343;g13e69714101_3_0"/>
          <p:cNvSpPr txBox="1"/>
          <p:nvPr/>
        </p:nvSpPr>
        <p:spPr>
          <a:xfrm>
            <a:off x="5495025" y="9690350"/>
            <a:ext cx="15113101" cy="1579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РЕКОМЕНДАЦІЯ! Ознайомитися з наступним домашнім завданням перед заняттям</a:t>
            </a:r>
          </a:p>
        </p:txBody>
      </p:sp>
      <p:sp>
        <p:nvSpPr>
          <p:cNvPr id="826" name="Google Shape;344;g13e69714101_3_0"/>
          <p:cNvSpPr txBox="1"/>
          <p:nvPr/>
        </p:nvSpPr>
        <p:spPr>
          <a:xfrm>
            <a:off x="5427372" y="5142419"/>
            <a:ext cx="14187304" cy="1579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Приходимо на заняття. Розглядаємо практику, отримуємо відповіді на запитання, перевіряємо знання кахутом. </a:t>
            </a:r>
          </a:p>
        </p:txBody>
      </p:sp>
      <p:sp>
        <p:nvSpPr>
          <p:cNvPr id="827" name="Google Shape;345;g13e69714101_3_0"/>
          <p:cNvSpPr txBox="1"/>
          <p:nvPr/>
        </p:nvSpPr>
        <p:spPr>
          <a:xfrm>
            <a:off x="5495025" y="2883698"/>
            <a:ext cx="15893100" cy="1033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Готуємось до заняття. Читаємо конспект та дивимось вебінар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351;g1a0e4c144d4_0_74" descr="Google Shape;351;g1a0e4c144d4_0_74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3" y="0"/>
            <a:ext cx="2438400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30" name="Google Shape;352;g1a0e4c144d4_0_74"/>
          <p:cNvSpPr txBox="1"/>
          <p:nvPr/>
        </p:nvSpPr>
        <p:spPr>
          <a:xfrm>
            <a:off x="2415597" y="4597725"/>
            <a:ext cx="19461379" cy="3566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809999" indent="-857499">
              <a:lnSpc>
                <a:spcPct val="115000"/>
              </a:lnSpc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На лекціях ми будемо розбирати теорію з практикою, розглядати питання, готуватися до виконання ДЗ</a:t>
            </a:r>
          </a:p>
          <a:p>
            <a:pPr marL="748796" indent="-748796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Задавайте питання в будь-який час. Єдине дурне питання - НЕ задане!</a:t>
            </a:r>
          </a:p>
          <a:p>
            <a:pPr marL="748796" indent="-748796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Всі уроки будуть залиті в репозиторій. Посилання на них буде в чаті. При виконанні ДЗ можна буде дивитися на код з заняття</a:t>
            </a:r>
          </a:p>
        </p:txBody>
      </p:sp>
      <p:pic>
        <p:nvPicPr>
          <p:cNvPr id="831" name="Google Shape;353;g1a0e4c144d4_0_74" descr="Google Shape;353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sp>
        <p:nvSpPr>
          <p:cNvPr id="832" name="Google Shape;354;g1a0e4c144d4_0_74"/>
          <p:cNvSpPr/>
          <p:nvPr/>
        </p:nvSpPr>
        <p:spPr>
          <a:xfrm>
            <a:off x="630733" y="6778487"/>
            <a:ext cx="804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33" name="Google Shape;355;g1a0e4c144d4_0_74"/>
          <p:cNvSpPr/>
          <p:nvPr/>
        </p:nvSpPr>
        <p:spPr>
          <a:xfrm>
            <a:off x="630733" y="6937512"/>
            <a:ext cx="402003" cy="3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34" name="Google Shape;356;g1a0e4c144d4_0_74" descr="Google Shape;356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835" name="Google Shape;357;g1a0e4c144d4_0_74" descr="Google Shape;357;g1a0e4c144d4_0_7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8900000">
            <a:off x="18486149" y="8953851"/>
            <a:ext cx="5244147" cy="52441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179;ge9968afe30_18_0"/>
          <p:cNvSpPr txBox="1"/>
          <p:nvPr>
            <p:ph type="sldNum" sz="quarter" idx="4294967295"/>
          </p:nvPr>
        </p:nvSpPr>
        <p:spPr>
          <a:xfrm>
            <a:off x="849596" y="12905530"/>
            <a:ext cx="308507" cy="4240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38" name="Google Shape;362;ge9968afe30_18_47"/>
          <p:cNvSpPr txBox="1"/>
          <p:nvPr/>
        </p:nvSpPr>
        <p:spPr>
          <a:xfrm>
            <a:off x="1695872" y="1957825"/>
            <a:ext cx="1113420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64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План першого заняття:</a:t>
            </a:r>
          </a:p>
        </p:txBody>
      </p:sp>
      <p:sp>
        <p:nvSpPr>
          <p:cNvPr id="839" name="Google Shape;363;ge9968afe30_18_47"/>
          <p:cNvSpPr txBox="1"/>
          <p:nvPr/>
        </p:nvSpPr>
        <p:spPr>
          <a:xfrm>
            <a:off x="1695874" y="7783462"/>
            <a:ext cx="12020102" cy="1783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</a:t>
            </a:r>
            <a:r>
              <a:rPr b="0">
                <a:solidFill>
                  <a:srgbClr val="000000"/>
                </a:solidFill>
              </a:rPr>
              <a:t>- ПЕРЕРВА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тривалість перерви 15 хв після 1 години заняття 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(+/- 5 хв)</a:t>
            </a:r>
          </a:p>
        </p:txBody>
      </p:sp>
      <p:sp>
        <p:nvSpPr>
          <p:cNvPr id="840" name="Google Shape;365;ge9968afe30_18_47"/>
          <p:cNvSpPr/>
          <p:nvPr/>
        </p:nvSpPr>
        <p:spPr>
          <a:xfrm>
            <a:off x="-1" y="12258599"/>
            <a:ext cx="2543102" cy="1457403"/>
          </a:xfrm>
          <a:prstGeom prst="rect">
            <a:avLst/>
          </a:prstGeom>
          <a:solidFill>
            <a:srgbClr val="FFF8F1"/>
          </a:solidFill>
          <a:ln>
            <a:solidFill>
              <a:srgbClr val="FFF8F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841" name="Google Shape;366;ge9968afe30_18_47"/>
          <p:cNvSpPr txBox="1"/>
          <p:nvPr/>
        </p:nvSpPr>
        <p:spPr>
          <a:xfrm>
            <a:off x="1695874" y="3169748"/>
            <a:ext cx="12020102" cy="3916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</a:t>
            </a:r>
            <a:r>
              <a:rPr b="0">
                <a:solidFill>
                  <a:srgbClr val="000000"/>
                </a:solidFill>
              </a:rPr>
              <a:t> - ПРІОРИТЕТНІСТЬ ЗАПИТАНЬ: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1 - питання по темі заняття - відповіді обов’язкові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2 - питання з попередньої теми - відповіді обов’язкові (коротко)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3 - питання по наступній темі - будуть розкриті на наступному занятті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4 - питання НЕ по темі - БЕЗ відповіді</a:t>
            </a:r>
          </a:p>
        </p:txBody>
      </p:sp>
      <p:sp>
        <p:nvSpPr>
          <p:cNvPr id="842" name="Google Shape;367;ge9968afe30_18_47"/>
          <p:cNvSpPr txBox="1"/>
          <p:nvPr/>
        </p:nvSpPr>
        <p:spPr>
          <a:xfrm>
            <a:off x="1695874" y="10242298"/>
            <a:ext cx="13191603" cy="1783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6 </a:t>
            </a:r>
            <a:r>
              <a:rPr b="0">
                <a:solidFill>
                  <a:srgbClr val="000000"/>
                </a:solidFill>
              </a:rPr>
              <a:t>- КІНЦЕВІ ЗАПИТАННЯ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відповіді надаються на ВСІ питання по темі. Можемо розглядати питання з теми кар’єри, праці, інтерв’ю тощо</a:t>
            </a:r>
          </a:p>
        </p:txBody>
      </p:sp>
      <p:pic>
        <p:nvPicPr>
          <p:cNvPr id="843" name="Google Shape;368;ge9968afe30_18_47" descr="Google Shape;368;ge9968afe30_18_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6900" y="1954309"/>
            <a:ext cx="10363229" cy="9807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373;gea10b36efc_0_40" descr="Google Shape;373;gea10b36efc_0_4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3" y="0"/>
            <a:ext cx="2438400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46" name="Google Shape;374;gea10b36efc_0_40"/>
          <p:cNvSpPr/>
          <p:nvPr/>
        </p:nvSpPr>
        <p:spPr>
          <a:xfrm>
            <a:off x="11646278" y="2362199"/>
            <a:ext cx="1636505" cy="1636505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  <a:effectLst>
            <a:outerShdw sx="100000" sy="100000" kx="0" ky="0" algn="b" rotWithShape="0" blurRad="38100" dist="12700" dir="2700000">
              <a:srgbClr val="000000">
                <a:alpha val="10980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8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grpSp>
        <p:nvGrpSpPr>
          <p:cNvPr id="849" name="Google Shape;375;gea10b36efc_0_40"/>
          <p:cNvGrpSpPr/>
          <p:nvPr/>
        </p:nvGrpSpPr>
        <p:grpSpPr>
          <a:xfrm>
            <a:off x="11646275" y="4899537"/>
            <a:ext cx="1636509" cy="1636509"/>
            <a:chOff x="-1" y="-1"/>
            <a:chExt cx="1636508" cy="1636508"/>
          </a:xfrm>
        </p:grpSpPr>
        <p:sp>
          <p:nvSpPr>
            <p:cNvPr id="847" name="Google Shape;376;gea10b36efc_0_40"/>
            <p:cNvSpPr/>
            <p:nvPr/>
          </p:nvSpPr>
          <p:spPr>
            <a:xfrm>
              <a:off x="-2" y="-2"/>
              <a:ext cx="1636509" cy="1636509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48" name="Google Shape;377;gea10b36efc_0_40"/>
            <p:cNvSpPr/>
            <p:nvPr/>
          </p:nvSpPr>
          <p:spPr>
            <a:xfrm>
              <a:off x="537737" y="627013"/>
              <a:ext cx="561172" cy="382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50" name="Google Shape;378;gea10b36efc_0_40"/>
          <p:cNvSpPr txBox="1"/>
          <p:nvPr/>
        </p:nvSpPr>
        <p:spPr>
          <a:xfrm>
            <a:off x="13869401" y="10083741"/>
            <a:ext cx="7564803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Активно відповідаємо </a:t>
            </a:r>
            <a:br/>
            <a:r>
              <a:t>на питання викладача</a:t>
            </a:r>
          </a:p>
        </p:txBody>
      </p:sp>
      <p:pic>
        <p:nvPicPr>
          <p:cNvPr id="851" name="Google Shape;379;gea10b36efc_0_40" descr="Google Shape;379;gea10b36efc_0_4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852" name="Google Shape;380;gea10b36efc_0_40" descr="Google Shape;380;gea10b36efc_0_4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9774" y="4751751"/>
            <a:ext cx="7515477" cy="12955952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Google Shape;381;gea10b36efc_0_40"/>
          <p:cNvSpPr txBox="1"/>
          <p:nvPr>
            <p:ph type="title"/>
          </p:nvPr>
        </p:nvSpPr>
        <p:spPr>
          <a:xfrm>
            <a:off x="2695975" y="2362049"/>
            <a:ext cx="8131200" cy="1636804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sz="9000"/>
            </a:lvl1pPr>
          </a:lstStyle>
          <a:p>
            <a:pPr/>
            <a:r>
              <a:t>Чат</a:t>
            </a:r>
          </a:p>
        </p:txBody>
      </p:sp>
      <p:pic>
        <p:nvPicPr>
          <p:cNvPr id="854" name="Google Shape;382;gea10b36efc_0_40" descr="Google Shape;382;gea10b36efc_0_4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083974" y="2799899"/>
            <a:ext cx="761103" cy="761103"/>
          </a:xfrm>
          <a:prstGeom prst="rect">
            <a:avLst/>
          </a:prstGeom>
          <a:ln w="12700">
            <a:miter lim="400000"/>
          </a:ln>
        </p:spPr>
      </p:pic>
      <p:sp>
        <p:nvSpPr>
          <p:cNvPr id="855" name="Google Shape;383;gea10b36efc_0_40"/>
          <p:cNvSpPr txBox="1"/>
          <p:nvPr/>
        </p:nvSpPr>
        <p:spPr>
          <a:xfrm>
            <a:off x="13820649" y="5009798"/>
            <a:ext cx="10433403" cy="1402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Рекомендовано писати про технічні проблеми під час заняття</a:t>
            </a:r>
          </a:p>
        </p:txBody>
      </p:sp>
      <p:grpSp>
        <p:nvGrpSpPr>
          <p:cNvPr id="858" name="Google Shape;384;gea10b36efc_0_40"/>
          <p:cNvGrpSpPr/>
          <p:nvPr/>
        </p:nvGrpSpPr>
        <p:grpSpPr>
          <a:xfrm>
            <a:off x="11646275" y="7436887"/>
            <a:ext cx="1636509" cy="1636509"/>
            <a:chOff x="-1" y="-1"/>
            <a:chExt cx="1636508" cy="1636508"/>
          </a:xfrm>
        </p:grpSpPr>
        <p:sp>
          <p:nvSpPr>
            <p:cNvPr id="856" name="Google Shape;385;gea10b36efc_0_40"/>
            <p:cNvSpPr/>
            <p:nvPr/>
          </p:nvSpPr>
          <p:spPr>
            <a:xfrm>
              <a:off x="-2" y="-2"/>
              <a:ext cx="1636509" cy="1636509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57" name="Google Shape;386;gea10b36efc_0_40"/>
            <p:cNvSpPr/>
            <p:nvPr/>
          </p:nvSpPr>
          <p:spPr>
            <a:xfrm>
              <a:off x="537737" y="627013"/>
              <a:ext cx="561172" cy="382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59" name="Google Shape;387;gea10b36efc_0_40"/>
          <p:cNvSpPr txBox="1"/>
          <p:nvPr/>
        </p:nvSpPr>
        <p:spPr>
          <a:xfrm>
            <a:off x="13869398" y="7474400"/>
            <a:ext cx="10335902" cy="1402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Можна відповідати на питання інших, якщо впевнений у відповіді</a:t>
            </a:r>
          </a:p>
        </p:txBody>
      </p:sp>
      <p:grpSp>
        <p:nvGrpSpPr>
          <p:cNvPr id="862" name="Google Shape;388;gea10b36efc_0_40"/>
          <p:cNvGrpSpPr/>
          <p:nvPr/>
        </p:nvGrpSpPr>
        <p:grpSpPr>
          <a:xfrm>
            <a:off x="11646275" y="9974236"/>
            <a:ext cx="1636509" cy="1636509"/>
            <a:chOff x="-1" y="-1"/>
            <a:chExt cx="1636508" cy="1636508"/>
          </a:xfrm>
        </p:grpSpPr>
        <p:sp>
          <p:nvSpPr>
            <p:cNvPr id="860" name="Google Shape;389;gea10b36efc_0_40"/>
            <p:cNvSpPr/>
            <p:nvPr/>
          </p:nvSpPr>
          <p:spPr>
            <a:xfrm>
              <a:off x="-2" y="-2"/>
              <a:ext cx="1636509" cy="1636509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61" name="Google Shape;390;gea10b36efc_0_40"/>
            <p:cNvSpPr/>
            <p:nvPr/>
          </p:nvSpPr>
          <p:spPr>
            <a:xfrm>
              <a:off x="537737" y="627013"/>
              <a:ext cx="561172" cy="382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63" name="Google Shape;391;gea10b36efc_0_40"/>
          <p:cNvSpPr txBox="1"/>
          <p:nvPr/>
        </p:nvSpPr>
        <p:spPr>
          <a:xfrm>
            <a:off x="13865200" y="2362049"/>
            <a:ext cx="10344303" cy="2011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Питання по темі заняття в чат НЕ пишемо (для цього використовуємо таблицю запитань)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11;ge6e0ff8c86_1_127"/>
          <p:cNvSpPr txBox="1"/>
          <p:nvPr>
            <p:ph type="sldNum" sz="quarter" idx="4294967295"/>
          </p:nvPr>
        </p:nvSpPr>
        <p:spPr>
          <a:xfrm>
            <a:off x="849693" y="12905654"/>
            <a:ext cx="308507" cy="4240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66" name="Google Shape;396;ge9968afe30_6_808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869" name="Google Shape;397;ge9968afe30_6_808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867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pic>
          <p:nvPicPr>
            <p:cNvPr id="868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70" name="Google Shape;398;ge9968afe30_6_808"/>
          <p:cNvSpPr txBox="1"/>
          <p:nvPr/>
        </p:nvSpPr>
        <p:spPr>
          <a:xfrm>
            <a:off x="9296675" y="5307300"/>
            <a:ext cx="14995851" cy="2468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 sz="15000">
                <a:solidFill>
                  <a:srgbClr val="F0F0F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/>
            <a:r>
              <a:t>навчатися!</a:t>
            </a:r>
          </a:p>
        </p:txBody>
      </p:sp>
      <p:pic>
        <p:nvPicPr>
          <p:cNvPr id="871" name="Google Shape;399;ge9968afe30_6_808" descr="Google Shape;399;ge9968afe30_6_80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871" y="8440973"/>
            <a:ext cx="5425448" cy="4878276"/>
          </a:xfrm>
          <a:prstGeom prst="rect">
            <a:avLst/>
          </a:prstGeom>
          <a:ln w="12700">
            <a:miter lim="400000"/>
          </a:ln>
        </p:spPr>
      </p:pic>
      <p:pic>
        <p:nvPicPr>
          <p:cNvPr id="872" name="Google Shape;400;ge9968afe30_6_808" descr="Google Shape;400;ge9968afe30_6_80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6684" y="589672"/>
            <a:ext cx="8056021" cy="4691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3" name="Google Shape;401;ge9968afe30_6_808" descr="Google Shape;401;ge9968afe30_6_80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95036" y="5307295"/>
            <a:ext cx="5551138" cy="2644203"/>
          </a:xfrm>
          <a:prstGeom prst="rect">
            <a:avLst/>
          </a:prstGeom>
          <a:ln w="12700">
            <a:miter lim="400000"/>
          </a:ln>
        </p:spPr>
      </p:pic>
      <p:sp>
        <p:nvSpPr>
          <p:cNvPr id="874" name="Google Shape;402;ge9968afe30_6_808"/>
          <p:cNvSpPr txBox="1"/>
          <p:nvPr/>
        </p:nvSpPr>
        <p:spPr>
          <a:xfrm>
            <a:off x="4054473" y="5382600"/>
            <a:ext cx="3120304" cy="2468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2" tIns="91422" rIns="91422" bIns="91422">
            <a:spAutoFit/>
          </a:bodyPr>
          <a:lstStyle>
            <a:lvl1pPr>
              <a:defRPr b="1" sz="150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222222"/>
      </a:dk1>
      <a:lt1>
        <a:srgbClr val="F0F0F0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